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603D4-4E72-4358-A39A-1949D5B9639E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43F8B-2375-40D6-B37D-03BFBAE69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3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43F8B-2375-40D6-B37D-03BFBAE699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7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4A08-C1FB-4C01-98F3-467CFDE27975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D347-4983-4FDE-99C6-8CF495C5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5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4A08-C1FB-4C01-98F3-467CFDE27975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D347-4983-4FDE-99C6-8CF495C5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7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4A08-C1FB-4C01-98F3-467CFDE27975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D347-4983-4FDE-99C6-8CF495C5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4A08-C1FB-4C01-98F3-467CFDE27975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D347-4983-4FDE-99C6-8CF495C5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5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4A08-C1FB-4C01-98F3-467CFDE27975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D347-4983-4FDE-99C6-8CF495C5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2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4A08-C1FB-4C01-98F3-467CFDE27975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D347-4983-4FDE-99C6-8CF495C5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7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4A08-C1FB-4C01-98F3-467CFDE27975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D347-4983-4FDE-99C6-8CF495C5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1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4A08-C1FB-4C01-98F3-467CFDE27975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D347-4983-4FDE-99C6-8CF495C5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7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4A08-C1FB-4C01-98F3-467CFDE27975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D347-4983-4FDE-99C6-8CF495C5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7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4A08-C1FB-4C01-98F3-467CFDE27975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D347-4983-4FDE-99C6-8CF495C5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8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4A08-C1FB-4C01-98F3-467CFDE27975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D347-4983-4FDE-99C6-8CF495C5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3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74A08-C1FB-4C01-98F3-467CFDE27975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FD347-4983-4FDE-99C6-8CF495C5E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8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Click on Sam to Continue!</a:t>
            </a:r>
            <a:endParaRPr lang="en-US" dirty="0"/>
          </a:p>
        </p:txBody>
      </p:sp>
      <p:pic>
        <p:nvPicPr>
          <p:cNvPr id="2050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5429251"/>
            <a:ext cx="995362" cy="142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304800"/>
            <a:ext cx="6705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Green Eggs and Ham</a:t>
            </a:r>
          </a:p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By Dr. Seuss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28" y="2362200"/>
            <a:ext cx="5048250" cy="398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1959862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Power Point By Corinne Perry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8482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410200"/>
            <a:ext cx="7493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533400"/>
            <a:ext cx="3328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you like Green Eggs and Ham?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83871"/>
            <a:ext cx="3810000" cy="518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40372" y="6035006"/>
            <a:ext cx="610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do not like them, Sam I am. I do not like green eggs and ham.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Click on Sam to continue!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7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352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Would you like them here or there?</a:t>
            </a:r>
            <a:endParaRPr lang="en-US" dirty="0"/>
          </a:p>
        </p:txBody>
      </p:sp>
      <p:pic>
        <p:nvPicPr>
          <p:cNvPr id="3074" name="Picture 2" descr="C:\Users\Marist User\Pictures\0-394-80016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" y="609600"/>
            <a:ext cx="4926367" cy="349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5"/>
          <a:stretch/>
        </p:blipFill>
        <p:spPr bwMode="auto">
          <a:xfrm>
            <a:off x="6096000" y="2674021"/>
            <a:ext cx="2831699" cy="40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4572000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would not like them here or there. I would not like them anywhere. I do not like green eggs and ham. I do not like them Sam I am.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43449"/>
            <a:ext cx="878049" cy="97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Click on Sam to continue!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5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8915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tx1">
                      <a:alpha val="74000"/>
                    </a:schemeClr>
                  </a:innerShdw>
                </a:effectLst>
              </a:rPr>
              <a:t>Would you like them in a house?</a:t>
            </a:r>
          </a:p>
          <a:p>
            <a:pPr algn="ctr"/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tx1">
                      <a:alpha val="74000"/>
                    </a:schemeClr>
                  </a:innerShdw>
                </a:effectLst>
              </a:rPr>
              <a:t>Would you could you with a mouse?</a:t>
            </a:r>
            <a:endParaRPr lang="en-US" sz="2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tx1">
                    <a:alpha val="74000"/>
                  </a:scheme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914400"/>
            <a:ext cx="4562475" cy="41433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399" y="5410200"/>
            <a:ext cx="6046663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tx1">
                      <a:lumMod val="95000"/>
                      <a:lumOff val="5000"/>
                      <a:alpha val="74000"/>
                    </a:schemeClr>
                  </a:innerShdw>
                </a:effectLst>
              </a:rPr>
              <a:t>I do not like them in a house or with a mouse . I do not like them anywhere. I do not like green eggs and ham. I do not like them Sam I am!</a:t>
            </a:r>
            <a:endParaRPr lang="en-US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tx1">
                    <a:lumMod val="95000"/>
                    <a:lumOff val="5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661" y="5981700"/>
            <a:ext cx="1408339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Click on the Green eggs and ham to continue!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2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7" t="7926" r="17533" b="8771"/>
          <a:stretch/>
        </p:blipFill>
        <p:spPr bwMode="auto">
          <a:xfrm>
            <a:off x="533400" y="228601"/>
            <a:ext cx="4662919" cy="32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3485" y="304800"/>
            <a:ext cx="1922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would not,</a:t>
            </a:r>
          </a:p>
          <a:p>
            <a:r>
              <a:rPr lang="en-US" dirty="0" smtClean="0"/>
              <a:t>Could not, in a car.</a:t>
            </a:r>
            <a:endParaRPr lang="en-US" dirty="0"/>
          </a:p>
        </p:txBody>
      </p:sp>
      <p:pic>
        <p:nvPicPr>
          <p:cNvPr id="5125" name="Picture 5" descr="C:\Users\Marist User\Pictures\green-eggs-and-ham-in-a-car-i-do-not-like-them-here-or-there-i-do-not-like-them-anywhere-sam-i-am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0"/>
            <a:ext cx="4393995" cy="29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4038600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may like them in a tree!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1816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would not, could not in a tree. Not in a car! You let me be!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62488"/>
            <a:ext cx="2895600" cy="365125"/>
          </a:xfrm>
        </p:spPr>
        <p:txBody>
          <a:bodyPr/>
          <a:lstStyle/>
          <a:p>
            <a:r>
              <a:rPr lang="en-US" dirty="0" smtClean="0"/>
              <a:t>Click on the tree to continue!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1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ist User\Pictures\greeneggsandham_screen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458201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800" y="609600"/>
            <a:ext cx="373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You do not like them. </a:t>
            </a:r>
          </a:p>
          <a:p>
            <a:r>
              <a:rPr lang="en-US" sz="3200" dirty="0" smtClean="0"/>
              <a:t>So you say.</a:t>
            </a:r>
          </a:p>
          <a:p>
            <a:r>
              <a:rPr lang="en-US" sz="3200" dirty="0" smtClean="0"/>
              <a:t>Try them! Try them!</a:t>
            </a:r>
          </a:p>
          <a:p>
            <a:r>
              <a:rPr lang="en-US" sz="3200" dirty="0" smtClean="0"/>
              <a:t>And you may.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Click on the water to continue!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1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8321"/>
            <a:ext cx="5018174" cy="607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17250"/>
            <a:ext cx="358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Say!</a:t>
            </a:r>
          </a:p>
          <a:p>
            <a:r>
              <a:rPr lang="en-US" dirty="0" smtClean="0"/>
              <a:t>I like green eggs and ham!</a:t>
            </a:r>
          </a:p>
          <a:p>
            <a:r>
              <a:rPr lang="en-US" dirty="0" smtClean="0"/>
              <a:t>I do! I like them Sam I am!</a:t>
            </a:r>
          </a:p>
          <a:p>
            <a:r>
              <a:rPr lang="en-US" dirty="0" smtClean="0"/>
              <a:t>I would eat them here or there.</a:t>
            </a:r>
          </a:p>
          <a:p>
            <a:r>
              <a:rPr lang="en-US" dirty="0" smtClean="0"/>
              <a:t>And I would eat them in a House. </a:t>
            </a:r>
          </a:p>
          <a:p>
            <a:r>
              <a:rPr lang="en-US" dirty="0" smtClean="0"/>
              <a:t>And I would eat them with a mouse.</a:t>
            </a:r>
          </a:p>
          <a:p>
            <a:r>
              <a:rPr lang="en-US" dirty="0" smtClean="0"/>
              <a:t>And in a car. And in a tree.</a:t>
            </a:r>
          </a:p>
          <a:p>
            <a:r>
              <a:rPr lang="en-US" dirty="0" smtClean="0"/>
              <a:t>I would eat them anywhere!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Click on the picture to continue!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8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47800"/>
            <a:ext cx="3667125" cy="509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76200"/>
            <a:ext cx="553029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 do so like green eggs and ham!</a:t>
            </a:r>
          </a:p>
          <a:p>
            <a:r>
              <a:rPr lang="en-US" sz="3200" dirty="0" smtClean="0"/>
              <a:t>Thank you!</a:t>
            </a:r>
          </a:p>
          <a:p>
            <a:r>
              <a:rPr lang="en-US" sz="3200" dirty="0" smtClean="0"/>
              <a:t>Thank you,</a:t>
            </a:r>
          </a:p>
          <a:p>
            <a:r>
              <a:rPr lang="en-US" sz="3200" dirty="0" smtClean="0"/>
              <a:t>Sam I am!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Click on the picture to continue!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457200"/>
            <a:ext cx="2969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END!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57400"/>
            <a:ext cx="2152650" cy="39147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39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335</Words>
  <Application>Microsoft Office PowerPoint</Application>
  <PresentationFormat>On-screen Show (4:3)</PresentationFormat>
  <Paragraphs>40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Marist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Marist User</dc:creator>
  <cp:lastModifiedBy>Marist User</cp:lastModifiedBy>
  <cp:revision>10</cp:revision>
  <dcterms:created xsi:type="dcterms:W3CDTF">2012-11-01T15:51:51Z</dcterms:created>
  <dcterms:modified xsi:type="dcterms:W3CDTF">2012-11-05T15:52:51Z</dcterms:modified>
</cp:coreProperties>
</file>